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10038-27B1-42D7-8485-AD15A1240F98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B9D10-6F68-4BB0-A0EF-6773DC8394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60-99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 10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48200" y="9906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addition strategies is not needed for 20 to 99 because the language of these numbers lend themselves to place value and number building.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99"/>
          <p:cNvGrpSpPr/>
          <p:nvPr/>
        </p:nvGrpSpPr>
        <p:grpSpPr>
          <a:xfrm>
            <a:off x="1981200" y="3657600"/>
            <a:ext cx="304800" cy="2286000"/>
            <a:chOff x="838200" y="1905000"/>
            <a:chExt cx="457200" cy="3505200"/>
          </a:xfrm>
        </p:grpSpPr>
        <p:sp>
          <p:nvSpPr>
            <p:cNvPr id="116" name="Cube 11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99"/>
          <p:cNvGrpSpPr/>
          <p:nvPr/>
        </p:nvGrpSpPr>
        <p:grpSpPr>
          <a:xfrm>
            <a:off x="1524000" y="3657600"/>
            <a:ext cx="304800" cy="2286000"/>
            <a:chOff x="838200" y="1905000"/>
            <a:chExt cx="457200" cy="3505200"/>
          </a:xfrm>
        </p:grpSpPr>
        <p:sp>
          <p:nvSpPr>
            <p:cNvPr id="104" name="Cube 10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Cube 11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90600" y="3657600"/>
            <a:ext cx="304800" cy="2286000"/>
            <a:chOff x="838200" y="1905000"/>
            <a:chExt cx="457200" cy="3505200"/>
          </a:xfrm>
        </p:grpSpPr>
        <p:sp>
          <p:nvSpPr>
            <p:cNvPr id="92" name="Cube 9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ube 9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ube 10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533400" y="3657600"/>
            <a:ext cx="304800" cy="2286000"/>
            <a:chOff x="838200" y="1905000"/>
            <a:chExt cx="457200" cy="3505200"/>
          </a:xfrm>
        </p:grpSpPr>
        <p:sp>
          <p:nvSpPr>
            <p:cNvPr id="80" name="Cube 79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Cube 88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464&quot;&gt;&lt;object type=&quot;3&quot; unique_id=&quot;10465&quot;&gt;&lt;property id=&quot;20148&quot; value=&quot;5&quot;/&gt;&lt;property id=&quot;20300&quot; value=&quot;Slide 1 - &amp;quot;60-99&amp;quot;&quot;/&gt;&lt;property id=&quot;20307&quot; value=&quot;257&quot;/&gt;&lt;/object&gt;&lt;object type=&quot;3&quot; unique_id=&quot;10466&quot;&gt;&lt;property id=&quot;20148&quot; value=&quot;5&quot;/&gt;&lt;property id=&quot;20300&quot; value=&quot;Slide 2&quot;/&gt;&lt;property id=&quot;20307&quot; value=&quot;258&quot;/&gt;&lt;/object&gt;&lt;object type=&quot;3&quot; unique_id=&quot;10467&quot;&gt;&lt;property id=&quot;20148&quot; value=&quot;5&quot;/&gt;&lt;property id=&quot;20300&quot; value=&quot;Slide 3&quot;/&gt;&lt;property id=&quot;20307&quot; value=&quot;259&quot;/&gt;&lt;/object&gt;&lt;object type=&quot;3&quot; unique_id=&quot;10468&quot;&gt;&lt;property id=&quot;20148&quot; value=&quot;5&quot;/&gt;&lt;property id=&quot;20300&quot; value=&quot;Slide 4&quot;/&gt;&lt;property id=&quot;20307&quot; value=&quot;260&quot;/&gt;&lt;/object&gt;&lt;object type=&quot;3&quot; unique_id=&quot;10469&quot;&gt;&lt;property id=&quot;20148&quot; value=&quot;5&quot;/&gt;&lt;property id=&quot;20300&quot; value=&quot;Slide 5&quot;/&gt;&lt;property id=&quot;20307&quot; value=&quot;261&quot;/&gt;&lt;/object&gt;&lt;object type=&quot;3&quot; unique_id=&quot;10470&quot;&gt;&lt;property id=&quot;20148&quot; value=&quot;5&quot;/&gt;&lt;property id=&quot;20300&quot; value=&quot;Slide 6&quot;/&gt;&lt;property id=&quot;20307&quot; value=&quot;262&quot;/&gt;&lt;/object&gt;&lt;object type=&quot;3&quot; unique_id=&quot;10471&quot;&gt;&lt;property id=&quot;20148&quot; value=&quot;5&quot;/&gt;&lt;property id=&quot;20300&quot; value=&quot;Slide 7&quot;/&gt;&lt;property id=&quot;20307&quot; value=&quot;263&quot;/&gt;&lt;/object&gt;&lt;object type=&quot;3&quot; unique_id=&quot;10472&quot;&gt;&lt;property id=&quot;20148&quot; value=&quot;5&quot;/&gt;&lt;property id=&quot;20300&quot; value=&quot;Slide 8&quot;/&gt;&lt;property id=&quot;20307&quot; value=&quot;264&quot;/&gt;&lt;/object&gt;&lt;object type=&quot;3&quot; unique_id=&quot;10473&quot;&gt;&lt;property id=&quot;20148&quot; value=&quot;5&quot;/&gt;&lt;property id=&quot;20300&quot; value=&quot;Slide 9&quot;/&gt;&lt;property id=&quot;20307&quot; value=&quot;265&quot;/&gt;&lt;/object&gt;&lt;object type=&quot;3&quot; unique_id=&quot;10474&quot;&gt;&lt;property id=&quot;20148&quot; value=&quot;5&quot;/&gt;&lt;property id=&quot;20300&quot; value=&quot;Slide 10&quot;/&gt;&lt;property id=&quot;20307&quot; value=&quot;266&quot;/&gt;&lt;/object&gt;&lt;object type=&quot;3&quot; unique_id=&quot;10475&quot;&gt;&lt;property id=&quot;20148&quot; value=&quot;5&quot;/&gt;&lt;property id=&quot;20300&quot; value=&quot;Slide 11&quot;/&gt;&lt;property id=&quot;20307&quot; value=&quot;267&quot;/&gt;&lt;/object&gt;&lt;object type=&quot;3&quot; unique_id=&quot;10476&quot;&gt;&lt;property id=&quot;20148&quot; value=&quot;5&quot;/&gt;&lt;property id=&quot;20300&quot; value=&quot;Slide 12&quot;/&gt;&lt;property id=&quot;20307&quot; value=&quot;268&quot;/&gt;&lt;/object&gt;&lt;object type=&quot;3&quot; unique_id=&quot;10477&quot;&gt;&lt;property id=&quot;20148&quot; value=&quot;5&quot;/&gt;&lt;property id=&quot;20300&quot; value=&quot;Slide 13&quot;/&gt;&lt;property id=&quot;20307&quot; value=&quot;269&quot;/&gt;&lt;/object&gt;&lt;object type=&quot;3&quot; unique_id=&quot;10478&quot;&gt;&lt;property id=&quot;20148&quot; value=&quot;5&quot;/&gt;&lt;property id=&quot;20300&quot; value=&quot;Slide 14&quot;/&gt;&lt;property id=&quot;20307&quot; value=&quot;270&quot;/&gt;&lt;/object&gt;&lt;object type=&quot;3&quot; unique_id=&quot;10479&quot;&gt;&lt;property id=&quot;20148&quot; value=&quot;5&quot;/&gt;&lt;property id=&quot;20300&quot; value=&quot;Slide 15&quot;/&gt;&lt;property id=&quot;20307&quot; value=&quot;271&quot;/&gt;&lt;/object&gt;&lt;object type=&quot;3&quot; unique_id=&quot;10480&quot;&gt;&lt;property id=&quot;20148&quot; value=&quot;5&quot;/&gt;&lt;property id=&quot;20300&quot; value=&quot;Slide 16&quot;/&gt;&lt;property id=&quot;20307&quot; value=&quot;272&quot;/&gt;&lt;/object&gt;&lt;object type=&quot;3&quot; unique_id=&quot;10481&quot;&gt;&lt;property id=&quot;20148&quot; value=&quot;5&quot;/&gt;&lt;property id=&quot;20300&quot; value=&quot;Slide 17&quot;/&gt;&lt;property id=&quot;20307&quot; value=&quot;273&quot;/&gt;&lt;/object&gt;&lt;object type=&quot;3&quot; unique_id=&quot;10482&quot;&gt;&lt;property id=&quot;20148&quot; value=&quot;5&quot;/&gt;&lt;property id=&quot;20300&quot; value=&quot;Slide 18&quot;/&gt;&lt;property id=&quot;20307&quot; value=&quot;274&quot;/&gt;&lt;/object&gt;&lt;object type=&quot;3&quot; unique_id=&quot;10483&quot;&gt;&lt;property id=&quot;20148&quot; value=&quot;5&quot;/&gt;&lt;property id=&quot;20300&quot; value=&quot;Slide 19&quot;/&gt;&lt;property id=&quot;20307&quot; value=&quot;275&quot;/&gt;&lt;/object&gt;&lt;object type=&quot;3&quot; unique_id=&quot;10484&quot;&gt;&lt;property id=&quot;20148&quot; value=&quot;5&quot;/&gt;&lt;property id=&quot;20300&quot; value=&quot;Slide 20&quot;/&gt;&lt;property id=&quot;20307&quot; value=&quot;276&quot;/&gt;&lt;/object&gt;&lt;object type=&quot;3&quot; unique_id=&quot;10485&quot;&gt;&lt;property id=&quot;20148&quot; value=&quot;5&quot;/&gt;&lt;property id=&quot;20300&quot; value=&quot;Slide 21&quot;/&gt;&lt;property id=&quot;20307&quot; value=&quot;277&quot;/&gt;&lt;/object&gt;&lt;object type=&quot;3&quot; unique_id=&quot;10486&quot;&gt;&lt;property id=&quot;20148&quot; value=&quot;5&quot;/&gt;&lt;property id=&quot;20300&quot; value=&quot;Slide 22&quot;/&gt;&lt;property id=&quot;20307&quot; value=&quot;278&quot;/&gt;&lt;/object&gt;&lt;object type=&quot;3&quot; unique_id=&quot;10487&quot;&gt;&lt;property id=&quot;20148&quot; value=&quot;5&quot;/&gt;&lt;property id=&quot;20300&quot; value=&quot;Slide 23&quot;/&gt;&lt;property id=&quot;20307&quot; value=&quot;279&quot;/&gt;&lt;/object&gt;&lt;object type=&quot;3&quot; unique_id=&quot;10488&quot;&gt;&lt;property id=&quot;20148&quot; value=&quot;5&quot;/&gt;&lt;property id=&quot;20300&quot; value=&quot;Slide 24&quot;/&gt;&lt;property id=&quot;20307&quot; value=&quot;280&quot;/&gt;&lt;/object&gt;&lt;object type=&quot;3&quot; unique_id=&quot;10489&quot;&gt;&lt;property id=&quot;20148&quot; value=&quot;5&quot;/&gt;&lt;property id=&quot;20300&quot; value=&quot;Slide 25&quot;/&gt;&lt;property id=&quot;20307&quot; value=&quot;281&quot;/&gt;&lt;/object&gt;&lt;object type=&quot;3&quot; unique_id=&quot;10490&quot;&gt;&lt;property id=&quot;20148&quot; value=&quot;5&quot;/&gt;&lt;property id=&quot;20300&quot; value=&quot;Slide 26&quot;/&gt;&lt;property id=&quot;20307&quot; value=&quot;282&quot;/&gt;&lt;/object&gt;&lt;object type=&quot;3&quot; unique_id=&quot;10491&quot;&gt;&lt;property id=&quot;20148&quot; value=&quot;5&quot;/&gt;&lt;property id=&quot;20300&quot; value=&quot;Slide 27&quot;/&gt;&lt;property id=&quot;20307&quot; value=&quot;283&quot;/&gt;&lt;/object&gt;&lt;object type=&quot;3&quot; unique_id=&quot;10492&quot;&gt;&lt;property id=&quot;20148&quot; value=&quot;5&quot;/&gt;&lt;property id=&quot;20300&quot; value=&quot;Slide 28&quot;/&gt;&lt;property id=&quot;20307&quot; value=&quot;284&quot;/&gt;&lt;/object&gt;&lt;object type=&quot;3&quot; unique_id=&quot;10493&quot;&gt;&lt;property id=&quot;20148&quot; value=&quot;5&quot;/&gt;&lt;property id=&quot;20300&quot; value=&quot;Slide 29&quot;/&gt;&lt;property id=&quot;20307&quot; value=&quot;285&quot;/&gt;&lt;/object&gt;&lt;object type=&quot;3&quot; unique_id=&quot;10494&quot;&gt;&lt;property id=&quot;20148&quot; value=&quot;5&quot;/&gt;&lt;property id=&quot;20300&quot; value=&quot;Slide 30&quot;/&gt;&lt;property id=&quot;20307&quot; value=&quot;286&quot;/&gt;&lt;/object&gt;&lt;object type=&quot;3&quot; unique_id=&quot;10495&quot;&gt;&lt;property id=&quot;20148&quot; value=&quot;5&quot;/&gt;&lt;property id=&quot;20300&quot; value=&quot;Slide 31&quot;/&gt;&lt;property id=&quot;20307&quot; value=&quot;287&quot;/&gt;&lt;/object&gt;&lt;object type=&quot;3&quot; unique_id=&quot;10496&quot;&gt;&lt;property id=&quot;20148&quot; value=&quot;5&quot;/&gt;&lt;property id=&quot;20300&quot; value=&quot;Slide 32&quot;/&gt;&lt;property id=&quot;20307&quot; value=&quot;288&quot;/&gt;&lt;/object&gt;&lt;object type=&quot;3&quot; unique_id=&quot;10497&quot;&gt;&lt;property id=&quot;20148&quot; value=&quot;5&quot;/&gt;&lt;property id=&quot;20300&quot; value=&quot;Slide 33&quot;/&gt;&lt;property id=&quot;20307&quot; value=&quot;289&quot;/&gt;&lt;/object&gt;&lt;object type=&quot;3&quot; unique_id=&quot;10498&quot;&gt;&lt;property id=&quot;20148&quot; value=&quot;5&quot;/&gt;&lt;property id=&quot;20300&quot; value=&quot;Slide 34&quot;/&gt;&lt;property id=&quot;20307&quot; value=&quot;290&quot;/&gt;&lt;/object&gt;&lt;object type=&quot;3&quot; unique_id=&quot;10499&quot;&gt;&lt;property id=&quot;20148&quot; value=&quot;5&quot;/&gt;&lt;property id=&quot;20300&quot; value=&quot;Slide 35&quot;/&gt;&lt;property id=&quot;20307&quot; value=&quot;291&quot;/&gt;&lt;/object&gt;&lt;object type=&quot;3&quot; unique_id=&quot;10500&quot;&gt;&lt;property id=&quot;20148&quot; value=&quot;5&quot;/&gt;&lt;property id=&quot;20300&quot; value=&quot;Slide 36&quot;/&gt;&lt;property id=&quot;20307&quot; value=&quot;292&quot;/&gt;&lt;/object&gt;&lt;object type=&quot;3&quot; unique_id=&quot;10501&quot;&gt;&lt;property id=&quot;20148&quot; value=&quot;5&quot;/&gt;&lt;property id=&quot;20300&quot; value=&quot;Slide 37&quot;/&gt;&lt;property id=&quot;20307&quot; value=&quot;293&quot;/&gt;&lt;/object&gt;&lt;object type=&quot;3&quot; unique_id=&quot;10502&quot;&gt;&lt;property id=&quot;20148&quot; value=&quot;5&quot;/&gt;&lt;property id=&quot;20300&quot; value=&quot;Slide 38&quot;/&gt;&lt;property id=&quot;20307&quot; value=&quot;294&quot;/&gt;&lt;/object&gt;&lt;object type=&quot;3&quot; unique_id=&quot;10503&quot;&gt;&lt;property id=&quot;20148&quot; value=&quot;5&quot;/&gt;&lt;property id=&quot;20300&quot; value=&quot;Slide 39&quot;/&gt;&lt;property id=&quot;20307&quot; value=&quot;295&quot;/&gt;&lt;/object&gt;&lt;object type=&quot;3&quot; unique_id=&quot;10504&quot;&gt;&lt;property id=&quot;20148&quot; value=&quot;5&quot;/&gt;&lt;property id=&quot;20300&quot; value=&quot;Slide 40&quot;/&gt;&lt;property id=&quot;20307&quot; value=&quot;296&quot;/&gt;&lt;/object&gt;&lt;object type=&quot;3&quot; unique_id=&quot;10505&quot;&gt;&lt;property id=&quot;20148&quot; value=&quot;5&quot;/&gt;&lt;property id=&quot;20300&quot; value=&quot;Slide 41&quot;/&gt;&lt;property id=&quot;20307&quot; value=&quot;297&quot;/&gt;&lt;/object&gt;&lt;/object&gt;&lt;object type=&quot;8&quot; unique_id=&quot;1054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468</Words>
  <Application>Microsoft Office PowerPoint</Application>
  <PresentationFormat>On-screen Show (4:3)</PresentationFormat>
  <Paragraphs>123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60-99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60-99</dc:title>
  <dc:creator>Robert Frantum-Allen</dc:creator>
  <cp:lastModifiedBy>Robert Frantum-Allen</cp:lastModifiedBy>
  <cp:revision>1</cp:revision>
  <dcterms:created xsi:type="dcterms:W3CDTF">2013-01-03T18:47:24Z</dcterms:created>
  <dcterms:modified xsi:type="dcterms:W3CDTF">2013-01-03T18:48:42Z</dcterms:modified>
</cp:coreProperties>
</file>